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2" r:id="rId3"/>
    <p:sldId id="270" r:id="rId4"/>
    <p:sldId id="271" r:id="rId5"/>
    <p:sldId id="272" r:id="rId6"/>
    <p:sldId id="269" r:id="rId7"/>
    <p:sldId id="273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8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9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en-US"/>
              <a:t>10/25/2017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en-US"/>
              <a:t>10/25/2017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t>‹#›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/>
              <a:pPr/>
              <a:t>‹#›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en-US"/>
              <a:pPr/>
              <a:t>10/25/2017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en-US" smtClean="0"/>
              <a:pPr/>
              <a:t>10/25/2017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 a Catchy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 a Subtitle too</a:t>
            </a:r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Humor</a:t>
            </a: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3" y="1061884"/>
            <a:ext cx="5943600" cy="448350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Everyone loves humor</a:t>
            </a:r>
          </a:p>
        </p:txBody>
      </p:sp>
    </p:spTree>
    <p:extLst>
      <p:ext uri="{BB962C8B-B14F-4D97-AF65-F5344CB8AC3E}">
        <p14:creationId xmlns:p14="http://schemas.microsoft.com/office/powerpoint/2010/main" val="21971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B5EF26E-9CF6-4E94-9246-2AE65DFD2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two-column layout if you prefer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DC69D9B-10C3-4495-9E4A-A9A47B1E275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" b="988"/>
          <a:stretch>
            <a:fillRect/>
          </a:stretch>
        </p:blipFill>
        <p:spPr/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716AE29-6783-4D44-9B3C-36DD14E49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Evoke Emotions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EECEB95-F253-42E2-AC72-F3F1DD41AEA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7" b="4867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02EB01-DD58-4FC5-A0C0-8B10424E3502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/>
              <a:t>Make Viewers Think</a:t>
            </a:r>
          </a:p>
        </p:txBody>
      </p:sp>
    </p:spTree>
    <p:extLst>
      <p:ext uri="{BB962C8B-B14F-4D97-AF65-F5344CB8AC3E}">
        <p14:creationId xmlns:p14="http://schemas.microsoft.com/office/powerpoint/2010/main" val="71089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6144C94-E4CA-4A2C-9467-49C84EBBD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a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5218D8E-7812-4D2C-A588-A8E5BB72B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Then Add some text, an image or video. </a:t>
            </a:r>
          </a:p>
        </p:txBody>
      </p:sp>
    </p:spTree>
    <p:extLst>
      <p:ext uri="{BB962C8B-B14F-4D97-AF65-F5344CB8AC3E}">
        <p14:creationId xmlns:p14="http://schemas.microsoft.com/office/powerpoint/2010/main" val="157923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896377-D99F-41FF-94EF-7CF849872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With a Title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387D95-F712-472A-995A-821BCE4DF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Text Could Go Here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3E7B92-90F5-44B3-83EA-33909950DF1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And Some More Words Here</a:t>
            </a:r>
          </a:p>
        </p:txBody>
      </p:sp>
    </p:spTree>
    <p:extLst>
      <p:ext uri="{BB962C8B-B14F-4D97-AF65-F5344CB8AC3E}">
        <p14:creationId xmlns:p14="http://schemas.microsoft.com/office/powerpoint/2010/main" val="414262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different layout for images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21"/>
          </p:nvPr>
        </p:nvSpPr>
        <p:spPr/>
        <p:txBody>
          <a:bodyPr/>
          <a:lstStyle/>
          <a:p>
            <a:r>
              <a:rPr lang="en-US" dirty="0"/>
              <a:t>Insert 3 images to the left and add some text here. </a:t>
            </a:r>
          </a:p>
        </p:txBody>
      </p:sp>
    </p:spTree>
    <p:extLst>
      <p:ext uri="{BB962C8B-B14F-4D97-AF65-F5344CB8AC3E}">
        <p14:creationId xmlns:p14="http://schemas.microsoft.com/office/powerpoint/2010/main" val="346041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16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0684" y="1032387"/>
            <a:ext cx="8232931" cy="3224981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“If you want more videos and other [types of content you offer] just like this, go to [insert link].”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1985" y="4382729"/>
            <a:ext cx="6858002" cy="914400"/>
          </a:xfrm>
        </p:spPr>
        <p:txBody>
          <a:bodyPr>
            <a:normAutofit fontScale="92500" lnSpcReduction="20000"/>
          </a:bodyPr>
          <a:lstStyle/>
          <a:p>
            <a:r>
              <a:rPr lang="en-CA" dirty="0"/>
              <a:t>Send them to your opt-in page and tell them what they can expect, so they have a good reason to go opt-in.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Nature Illustration 16x9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Rainbow themed presentation</Template>
  <TotalTime>22</TotalTime>
  <Words>116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Segoe Print</vt:lpstr>
      <vt:lpstr>Nature Illustration 16x9</vt:lpstr>
      <vt:lpstr>Add a Catchy Title</vt:lpstr>
      <vt:lpstr>Use Humor</vt:lpstr>
      <vt:lpstr>A two-column layout if you prefer</vt:lpstr>
      <vt:lpstr>Add a Title</vt:lpstr>
      <vt:lpstr>With a Title Here</vt:lpstr>
      <vt:lpstr>A different layout for images</vt:lpstr>
      <vt:lpstr>PowerPoint Presentation</vt:lpstr>
      <vt:lpstr>“If you want more videos and other [types of content you offer] just like this, go to [insert link].”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a Catchy Title</dc:title>
  <dc:creator>melody</dc:creator>
  <cp:lastModifiedBy>melody</cp:lastModifiedBy>
  <cp:revision>6</cp:revision>
  <dcterms:created xsi:type="dcterms:W3CDTF">2017-10-25T02:47:41Z</dcterms:created>
  <dcterms:modified xsi:type="dcterms:W3CDTF">2017-10-25T17:16:00Z</dcterms:modified>
</cp:coreProperties>
</file>